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0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7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9758A-5CA9-9249-D4DC-3DBF9AF6D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1CD01-83BD-4735-7E62-C2E36A171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B3FAD-440B-A39F-33F5-EB53E8352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00BE-EE40-44AE-ADD4-0F46978C23BB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E2EA2-B2C4-0C33-CE9F-1466ADF3E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DBA83-8927-7B61-1BBE-8D96118CD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2A52C-B440-4C3B-AFA8-1214BD9F9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71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4C94-8BCD-467D-131D-04F8FAC0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F1CA03-51F4-B0F5-65E9-B8E702930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9D2F5-C6ED-AE84-F903-2A771E451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00BE-EE40-44AE-ADD4-0F46978C23BB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DA2D9-BC72-3CFA-12DE-D504C8AE3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0788D-A2AE-E210-E173-DD4B8494E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2A52C-B440-4C3B-AFA8-1214BD9F9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92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96BE3B-57E5-CE99-15B4-3E15200B85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ED2EE8-4F55-8DAA-5710-CBD9604CE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26D77-9578-9B85-C77A-42547F25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00BE-EE40-44AE-ADD4-0F46978C23BB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A6766-F47C-2C8D-4DFB-9A1B6022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745F1-2462-1D74-D015-BF5CE120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2A52C-B440-4C3B-AFA8-1214BD9F9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38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F7FB1-B518-C84C-6E55-93F5EDE8B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24090-4917-D7F7-EBCA-E186B1800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5C3DB-7AF7-8C56-4D7E-5BC7956A1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00BE-EE40-44AE-ADD4-0F46978C23BB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9F35B-A4C4-A188-7E6F-0D00A737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D7479-37AB-973B-4975-0E32CE95A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2A52C-B440-4C3B-AFA8-1214BD9F9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51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75990-E38F-9122-B176-FE1E97C2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FF0EE-D0D7-E194-6DD1-1C5A06A3A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6E7AC-B61F-DF74-DB32-30C798AE7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00BE-EE40-44AE-ADD4-0F46978C23BB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F19AD-9BFB-11C9-D752-FD50C2CB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00253-6BA6-1585-5C36-F433DA531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2A52C-B440-4C3B-AFA8-1214BD9F9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27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62AE2-4A9E-9FFF-6EA9-5E00EFE69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A3A46-AED8-7CBA-5237-F12B329A4F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C641A-F66D-A34E-B3E4-FADC5DB6B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88BA-9564-E418-F53A-B2B6B9323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00BE-EE40-44AE-ADD4-0F46978C23BB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151C2-6646-86D1-FCF4-7E8CC88CF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1FCF5-77A8-E6B6-AEAA-522F48CDB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2A52C-B440-4C3B-AFA8-1214BD9F9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51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A0CC-03FD-79C5-C6E9-9BCDAA66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874C6-1993-E3CA-D71D-7CB0B3E21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7D716-94E3-6ABF-2AC8-6899697C3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78773E-BF06-E337-221F-C95316C85E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084932-2C7F-6F51-A070-00BA2511AA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362F53-F4C2-BF9B-463A-600834B6D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00BE-EE40-44AE-ADD4-0F46978C23BB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C7E19E-2D99-872A-7CB5-746EF3D5B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3E109F-DE7B-8B51-A729-191F33CEE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2A52C-B440-4C3B-AFA8-1214BD9F9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48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809AE-8CFE-A08F-3067-7B510AE0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D38DF8-E77E-49DE-7823-D041F870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00BE-EE40-44AE-ADD4-0F46978C23BB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4D98AB-3F84-B68E-809A-A401F5C5E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EC37D-6E2B-99CA-A18C-6EFECF08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2A52C-B440-4C3B-AFA8-1214BD9F9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21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62E052-55B1-6605-F5DD-682097944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00BE-EE40-44AE-ADD4-0F46978C23BB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80D874-61B1-B53C-BDB5-2816FC815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7EED8-4C6C-9604-9DD9-71B11B0AC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2A52C-B440-4C3B-AFA8-1214BD9F9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34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18360-2AA8-5F19-B98A-6FBF02C02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A092F-F04A-F6BE-1973-8D3A3E3A4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AA204-2BD7-872D-99A3-10EC41E9D7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F7E24-1866-C6A4-55DD-74433305C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00BE-EE40-44AE-ADD4-0F46978C23BB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07A63-F9A0-8BD7-151F-3A1AF6196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1AF2F-5CE1-34C0-2694-2F316EB0F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2A52C-B440-4C3B-AFA8-1214BD9F9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92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9E804-85AB-7260-4363-F1B2912A0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047898-BB24-F2E2-C886-E3647D987E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AC830-BD54-874C-6AD9-83562DCD6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DA2DD-21B4-89DF-261C-B0E96868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00BE-EE40-44AE-ADD4-0F46978C23BB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3C130-A8AC-16FD-E13B-92F0B6A2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7F567-38A2-D1D8-C858-E10830243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2A52C-B440-4C3B-AFA8-1214BD9F9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0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41B035-34F3-C56F-A765-DD1CAD00A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2FF17-E118-8B2B-101A-91A65838D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53926-0735-6EE7-B956-3AC277A51A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100BE-EE40-44AE-ADD4-0F46978C23BB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CC2DC-2DB7-FA49-FC67-183B8E45B6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489F1-E963-4B04-18F0-F8285CD0D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2A52C-B440-4C3B-AFA8-1214BD9F9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20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47672-E4A0-4DDF-F450-846C1389BF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Assignment 4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8EA995-48E8-B028-3963-2325C2284F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Thomas Cousins</a:t>
            </a:r>
          </a:p>
          <a:p>
            <a:r>
              <a:rPr lang="en-US" dirty="0"/>
              <a:t>UIN: 927004846</a:t>
            </a:r>
          </a:p>
          <a:p>
            <a:r>
              <a:rPr lang="en-US" dirty="0"/>
              <a:t>CSCE 748</a:t>
            </a:r>
          </a:p>
        </p:txBody>
      </p:sp>
    </p:spTree>
    <p:extLst>
      <p:ext uri="{BB962C8B-B14F-4D97-AF65-F5344CB8AC3E}">
        <p14:creationId xmlns:p14="http://schemas.microsoft.com/office/powerpoint/2010/main" val="3969891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8607-43E4-4A54-0D52-E3DFD655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A0F92-F188-6321-D62E-A9FDE119A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u="sng" dirty="0"/>
              <a:t>Implementation:</a:t>
            </a:r>
          </a:p>
          <a:p>
            <a:pPr marL="0" indent="0">
              <a:buNone/>
            </a:pPr>
            <a:r>
              <a:rPr lang="en-US" dirty="0"/>
              <a:t>This will be a brief dive into the implementation, as the code should contain most details. In order to perform the Poisson Blend, several steps had to be followed. These are, in order: </a:t>
            </a:r>
          </a:p>
          <a:p>
            <a:pPr marL="514350" indent="-514350">
              <a:buAutoNum type="arabicPeriod"/>
            </a:pPr>
            <a:r>
              <a:rPr lang="en-US" dirty="0"/>
              <a:t>Pre-Processing, padding to ensure the boundary condition could be processed. </a:t>
            </a:r>
          </a:p>
          <a:p>
            <a:pPr marL="0" indent="0">
              <a:buNone/>
            </a:pPr>
            <a:r>
              <a:rPr lang="en-US" dirty="0"/>
              <a:t>2.   Generating the Sparse Matrices. </a:t>
            </a:r>
          </a:p>
          <a:p>
            <a:pPr marL="0" indent="0">
              <a:buNone/>
            </a:pPr>
            <a:r>
              <a:rPr lang="en-US" dirty="0"/>
              <a:t>	2a. In the </a:t>
            </a:r>
            <a:r>
              <a:rPr lang="en-US" dirty="0" err="1"/>
              <a:t>matrixParameters</a:t>
            </a:r>
            <a:r>
              <a:rPr lang="en-US" dirty="0"/>
              <a:t> function, the row indices, column indices, A values and B values are generated. This is then used to create the sparse </a:t>
            </a:r>
            <a:r>
              <a:rPr lang="en-US" dirty="0" err="1"/>
              <a:t>matrice</a:t>
            </a:r>
            <a:r>
              <a:rPr lang="en-US" dirty="0"/>
              <a:t>. This was done separately because it was a long section.</a:t>
            </a:r>
          </a:p>
          <a:p>
            <a:pPr marL="0" indent="0">
              <a:buNone/>
            </a:pPr>
            <a:r>
              <a:rPr lang="en-US" dirty="0"/>
              <a:t>3. Solving the system of equations using </a:t>
            </a:r>
            <a:r>
              <a:rPr lang="en-US" dirty="0" err="1"/>
              <a:t>spsolve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4. Post-processing. This includes clipping and resizing the image to get rid of padding. </a:t>
            </a:r>
          </a:p>
          <a:p>
            <a:pPr marL="0" indent="0">
              <a:buNone/>
            </a:pPr>
            <a:r>
              <a:rPr lang="en-US" u="sng" dirty="0"/>
              <a:t>Results:</a:t>
            </a:r>
          </a:p>
          <a:p>
            <a:pPr marL="0" indent="0">
              <a:buNone/>
            </a:pPr>
            <a:r>
              <a:rPr lang="en-US" dirty="0"/>
              <a:t>In many cases, either the alpha of 1 or .5 sufficed for merging these images. In my example, the alpha of 1 showed up quite nicely and even gives the appearance of a reflection off of the UFO. In test 7 and 6 we see cases where the background information needs to be preserved, so these look better with an alpha of .5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332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119E1-3B64-9896-4D0B-DBBF0AAF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Test_01</a:t>
            </a:r>
          </a:p>
        </p:txBody>
      </p:sp>
      <p:pic>
        <p:nvPicPr>
          <p:cNvPr id="4" name="Picture 3" descr="A bear swimming in water&#10;&#10;Description automatically generated with medium confidence">
            <a:extLst>
              <a:ext uri="{FF2B5EF4-FFF2-40B4-BE49-F238E27FC236}">
                <a16:creationId xmlns:a16="http://schemas.microsoft.com/office/drawing/2014/main" id="{D99558C0-6A51-07D5-51F9-E6225CF11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6062"/>
            <a:ext cx="2387416" cy="1942811"/>
          </a:xfrm>
          <a:prstGeom prst="rect">
            <a:avLst/>
          </a:prstGeom>
        </p:spPr>
      </p:pic>
      <p:pic>
        <p:nvPicPr>
          <p:cNvPr id="5" name="Picture 4" descr="A person swimming in a pool&#10;&#10;Description automatically generated with medium confidence">
            <a:extLst>
              <a:ext uri="{FF2B5EF4-FFF2-40B4-BE49-F238E27FC236}">
                <a16:creationId xmlns:a16="http://schemas.microsoft.com/office/drawing/2014/main" id="{EA1D056F-F6AB-2410-DDEA-B81E8DA5B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02" y="2063988"/>
            <a:ext cx="2166852" cy="2906957"/>
          </a:xfrm>
          <a:prstGeom prst="rect">
            <a:avLst/>
          </a:prstGeom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E1F2A263-4A84-D1C5-D3A3-5D73FB358215}"/>
              </a:ext>
            </a:extLst>
          </p:cNvPr>
          <p:cNvSpPr/>
          <p:nvPr/>
        </p:nvSpPr>
        <p:spPr>
          <a:xfrm>
            <a:off x="3642573" y="3143774"/>
            <a:ext cx="402672" cy="57045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00DD6-BB6F-9188-C580-9442C699F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6216" y="675848"/>
            <a:ext cx="2074580" cy="27531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78B484-E753-75AD-D41F-D547421C1E3E}"/>
              </a:ext>
            </a:extLst>
          </p:cNvPr>
          <p:cNvSpPr txBox="1"/>
          <p:nvPr/>
        </p:nvSpPr>
        <p:spPr>
          <a:xfrm>
            <a:off x="8716161" y="365125"/>
            <a:ext cx="176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(alpha=1)</a:t>
            </a:r>
          </a:p>
        </p:txBody>
      </p:sp>
      <p:pic>
        <p:nvPicPr>
          <p:cNvPr id="10" name="Picture 9" descr="A person swimming in a pool&#10;&#10;Description automatically generated with low confidence">
            <a:extLst>
              <a:ext uri="{FF2B5EF4-FFF2-40B4-BE49-F238E27FC236}">
                <a16:creationId xmlns:a16="http://schemas.microsoft.com/office/drawing/2014/main" id="{8DABC248-30A2-EAAF-6170-A6FB1256C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6501" y="3774041"/>
            <a:ext cx="2064295" cy="27545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9FA24E-9F78-8606-C391-9ED890C4E388}"/>
              </a:ext>
            </a:extLst>
          </p:cNvPr>
          <p:cNvSpPr txBox="1"/>
          <p:nvPr/>
        </p:nvSpPr>
        <p:spPr>
          <a:xfrm>
            <a:off x="8606501" y="3452068"/>
            <a:ext cx="216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Mixing (Alpha= .5)</a:t>
            </a:r>
          </a:p>
        </p:txBody>
      </p:sp>
      <p:sp>
        <p:nvSpPr>
          <p:cNvPr id="12" name="Equals 11">
            <a:extLst>
              <a:ext uri="{FF2B5EF4-FFF2-40B4-BE49-F238E27FC236}">
                <a16:creationId xmlns:a16="http://schemas.microsoft.com/office/drawing/2014/main" id="{5367049F-79B6-BDE2-DD09-B79135FBDA5A}"/>
              </a:ext>
            </a:extLst>
          </p:cNvPr>
          <p:cNvSpPr/>
          <p:nvPr/>
        </p:nvSpPr>
        <p:spPr>
          <a:xfrm>
            <a:off x="7122253" y="3229761"/>
            <a:ext cx="743387" cy="59163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294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119E1-3B64-9896-4D0B-DBBF0AAF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Test_02</a:t>
            </a:r>
          </a:p>
        </p:txBody>
      </p:sp>
      <p:sp>
        <p:nvSpPr>
          <p:cNvPr id="7" name="Plus Sign 6">
            <a:extLst>
              <a:ext uri="{FF2B5EF4-FFF2-40B4-BE49-F238E27FC236}">
                <a16:creationId xmlns:a16="http://schemas.microsoft.com/office/drawing/2014/main" id="{E1F2A263-4A84-D1C5-D3A3-5D73FB358215}"/>
              </a:ext>
            </a:extLst>
          </p:cNvPr>
          <p:cNvSpPr/>
          <p:nvPr/>
        </p:nvSpPr>
        <p:spPr>
          <a:xfrm>
            <a:off x="3642573" y="3143774"/>
            <a:ext cx="402672" cy="57045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78B484-E753-75AD-D41F-D547421C1E3E}"/>
              </a:ext>
            </a:extLst>
          </p:cNvPr>
          <p:cNvSpPr txBox="1"/>
          <p:nvPr/>
        </p:nvSpPr>
        <p:spPr>
          <a:xfrm>
            <a:off x="8716161" y="365125"/>
            <a:ext cx="176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(alpha=1)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9FA24E-9F78-8606-C391-9ED890C4E388}"/>
              </a:ext>
            </a:extLst>
          </p:cNvPr>
          <p:cNvSpPr txBox="1"/>
          <p:nvPr/>
        </p:nvSpPr>
        <p:spPr>
          <a:xfrm>
            <a:off x="8606501" y="3452068"/>
            <a:ext cx="216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Mixing (Alpha= .5)</a:t>
            </a:r>
          </a:p>
        </p:txBody>
      </p:sp>
      <p:sp>
        <p:nvSpPr>
          <p:cNvPr id="12" name="Equals 11">
            <a:extLst>
              <a:ext uri="{FF2B5EF4-FFF2-40B4-BE49-F238E27FC236}">
                <a16:creationId xmlns:a16="http://schemas.microsoft.com/office/drawing/2014/main" id="{5367049F-79B6-BDE2-DD09-B79135FBDA5A}"/>
              </a:ext>
            </a:extLst>
          </p:cNvPr>
          <p:cNvSpPr/>
          <p:nvPr/>
        </p:nvSpPr>
        <p:spPr>
          <a:xfrm>
            <a:off x="7122253" y="3229761"/>
            <a:ext cx="743387" cy="59163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9196E280-0806-3E47-D0CE-99A970194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09" y="2277682"/>
            <a:ext cx="2085307" cy="2182393"/>
          </a:xfrm>
          <a:prstGeom prst="rect">
            <a:avLst/>
          </a:prstGeom>
        </p:spPr>
      </p:pic>
      <p:pic>
        <p:nvPicPr>
          <p:cNvPr id="6" name="Picture 5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2346A4DC-1ADE-2A13-9DB2-EBA4FCEF7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47" y="1945166"/>
            <a:ext cx="1943077" cy="270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EEF9E2-561C-D855-03F4-44D175A6E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837" y="724598"/>
            <a:ext cx="1918743" cy="27044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B3F013-0863-569D-3F9F-A326A99738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3"/>
          <a:stretch/>
        </p:blipFill>
        <p:spPr>
          <a:xfrm>
            <a:off x="8632837" y="4127383"/>
            <a:ext cx="1918742" cy="264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7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119E1-3B64-9896-4D0B-DBBF0AAF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Test_03</a:t>
            </a:r>
          </a:p>
        </p:txBody>
      </p:sp>
      <p:sp>
        <p:nvSpPr>
          <p:cNvPr id="7" name="Plus Sign 6">
            <a:extLst>
              <a:ext uri="{FF2B5EF4-FFF2-40B4-BE49-F238E27FC236}">
                <a16:creationId xmlns:a16="http://schemas.microsoft.com/office/drawing/2014/main" id="{E1F2A263-4A84-D1C5-D3A3-5D73FB358215}"/>
              </a:ext>
            </a:extLst>
          </p:cNvPr>
          <p:cNvSpPr/>
          <p:nvPr/>
        </p:nvSpPr>
        <p:spPr>
          <a:xfrm>
            <a:off x="3642573" y="3143774"/>
            <a:ext cx="402672" cy="57045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78B484-E753-75AD-D41F-D547421C1E3E}"/>
              </a:ext>
            </a:extLst>
          </p:cNvPr>
          <p:cNvSpPr txBox="1"/>
          <p:nvPr/>
        </p:nvSpPr>
        <p:spPr>
          <a:xfrm>
            <a:off x="8716161" y="365125"/>
            <a:ext cx="176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(alpha=1)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9FA24E-9F78-8606-C391-9ED890C4E388}"/>
              </a:ext>
            </a:extLst>
          </p:cNvPr>
          <p:cNvSpPr txBox="1"/>
          <p:nvPr/>
        </p:nvSpPr>
        <p:spPr>
          <a:xfrm>
            <a:off x="8606501" y="3452068"/>
            <a:ext cx="216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Mixing (Alpha= .5)</a:t>
            </a:r>
          </a:p>
        </p:txBody>
      </p:sp>
      <p:sp>
        <p:nvSpPr>
          <p:cNvPr id="12" name="Equals 11">
            <a:extLst>
              <a:ext uri="{FF2B5EF4-FFF2-40B4-BE49-F238E27FC236}">
                <a16:creationId xmlns:a16="http://schemas.microsoft.com/office/drawing/2014/main" id="{5367049F-79B6-BDE2-DD09-B79135FBDA5A}"/>
              </a:ext>
            </a:extLst>
          </p:cNvPr>
          <p:cNvSpPr/>
          <p:nvPr/>
        </p:nvSpPr>
        <p:spPr>
          <a:xfrm>
            <a:off x="7122253" y="3229761"/>
            <a:ext cx="743387" cy="59163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picture containing grass, outdoor, transport, car&#10;&#10;Description automatically generated">
            <a:extLst>
              <a:ext uri="{FF2B5EF4-FFF2-40B4-BE49-F238E27FC236}">
                <a16:creationId xmlns:a16="http://schemas.microsoft.com/office/drawing/2014/main" id="{5875DE88-0AE0-45BB-6D52-36D36B9DB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01" y="2726421"/>
            <a:ext cx="3161315" cy="1601733"/>
          </a:xfrm>
          <a:prstGeom prst="rect">
            <a:avLst/>
          </a:prstGeom>
        </p:spPr>
      </p:pic>
      <p:pic>
        <p:nvPicPr>
          <p:cNvPr id="6" name="Picture 5" descr="A picture containing outdoor, grass, field&#10;&#10;Description automatically generated">
            <a:extLst>
              <a:ext uri="{FF2B5EF4-FFF2-40B4-BE49-F238E27FC236}">
                <a16:creationId xmlns:a16="http://schemas.microsoft.com/office/drawing/2014/main" id="{42B71AB1-A749-2E14-AE68-69B3677B2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627" y="2534682"/>
            <a:ext cx="2745643" cy="1834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765D0D-67C0-C072-F823-70E775C46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733" y="744911"/>
            <a:ext cx="3291830" cy="21239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078879-75C3-A476-51A6-D6FEB1249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2589" y="3821400"/>
            <a:ext cx="3474676" cy="223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9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119E1-3B64-9896-4D0B-DBBF0AAF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Test_04</a:t>
            </a:r>
          </a:p>
        </p:txBody>
      </p:sp>
      <p:sp>
        <p:nvSpPr>
          <p:cNvPr id="7" name="Plus Sign 6">
            <a:extLst>
              <a:ext uri="{FF2B5EF4-FFF2-40B4-BE49-F238E27FC236}">
                <a16:creationId xmlns:a16="http://schemas.microsoft.com/office/drawing/2014/main" id="{E1F2A263-4A84-D1C5-D3A3-5D73FB358215}"/>
              </a:ext>
            </a:extLst>
          </p:cNvPr>
          <p:cNvSpPr/>
          <p:nvPr/>
        </p:nvSpPr>
        <p:spPr>
          <a:xfrm>
            <a:off x="3642573" y="3143774"/>
            <a:ext cx="402672" cy="57045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78B484-E753-75AD-D41F-D547421C1E3E}"/>
              </a:ext>
            </a:extLst>
          </p:cNvPr>
          <p:cNvSpPr txBox="1"/>
          <p:nvPr/>
        </p:nvSpPr>
        <p:spPr>
          <a:xfrm>
            <a:off x="8716161" y="365125"/>
            <a:ext cx="176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(alpha=1)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9FA24E-9F78-8606-C391-9ED890C4E388}"/>
              </a:ext>
            </a:extLst>
          </p:cNvPr>
          <p:cNvSpPr txBox="1"/>
          <p:nvPr/>
        </p:nvSpPr>
        <p:spPr>
          <a:xfrm>
            <a:off x="8606501" y="3452068"/>
            <a:ext cx="216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Mixing (Alpha= .5)</a:t>
            </a:r>
          </a:p>
        </p:txBody>
      </p:sp>
      <p:sp>
        <p:nvSpPr>
          <p:cNvPr id="12" name="Equals 11">
            <a:extLst>
              <a:ext uri="{FF2B5EF4-FFF2-40B4-BE49-F238E27FC236}">
                <a16:creationId xmlns:a16="http://schemas.microsoft.com/office/drawing/2014/main" id="{5367049F-79B6-BDE2-DD09-B79135FBDA5A}"/>
              </a:ext>
            </a:extLst>
          </p:cNvPr>
          <p:cNvSpPr/>
          <p:nvPr/>
        </p:nvSpPr>
        <p:spPr>
          <a:xfrm>
            <a:off x="7122253" y="3229761"/>
            <a:ext cx="743387" cy="59163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picture containing invertebrate, water sport, crab, swimming&#10;&#10;Description automatically generated">
            <a:extLst>
              <a:ext uri="{FF2B5EF4-FFF2-40B4-BE49-F238E27FC236}">
                <a16:creationId xmlns:a16="http://schemas.microsoft.com/office/drawing/2014/main" id="{1BE49C78-7E1A-3FDD-EED3-1B45AD3FE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65" y="2306973"/>
            <a:ext cx="2491911" cy="2500501"/>
          </a:xfrm>
          <a:prstGeom prst="rect">
            <a:avLst/>
          </a:prstGeom>
        </p:spPr>
      </p:pic>
      <p:pic>
        <p:nvPicPr>
          <p:cNvPr id="6" name="Picture 5" descr="A large ship in the ocean&#10;&#10;Description automatically generated with low confidence">
            <a:extLst>
              <a:ext uri="{FF2B5EF4-FFF2-40B4-BE49-F238E27FC236}">
                <a16:creationId xmlns:a16="http://schemas.microsoft.com/office/drawing/2014/main" id="{5F42A240-3B56-3EFF-C669-70D0E3E93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552" y="2434035"/>
            <a:ext cx="2984729" cy="21830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CA4106-5BA9-A5A3-D8A9-809D71FFA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898" y="721435"/>
            <a:ext cx="3156214" cy="23228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FA432D-5ACD-3888-C8EF-ED62BF17A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892" y="3813735"/>
            <a:ext cx="3335908" cy="247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1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119E1-3B64-9896-4D0B-DBBF0AAF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Test_05</a:t>
            </a:r>
          </a:p>
        </p:txBody>
      </p:sp>
      <p:sp>
        <p:nvSpPr>
          <p:cNvPr id="7" name="Plus Sign 6">
            <a:extLst>
              <a:ext uri="{FF2B5EF4-FFF2-40B4-BE49-F238E27FC236}">
                <a16:creationId xmlns:a16="http://schemas.microsoft.com/office/drawing/2014/main" id="{E1F2A263-4A84-D1C5-D3A3-5D73FB358215}"/>
              </a:ext>
            </a:extLst>
          </p:cNvPr>
          <p:cNvSpPr/>
          <p:nvPr/>
        </p:nvSpPr>
        <p:spPr>
          <a:xfrm>
            <a:off x="3642573" y="3143774"/>
            <a:ext cx="402672" cy="57045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78B484-E753-75AD-D41F-D547421C1E3E}"/>
              </a:ext>
            </a:extLst>
          </p:cNvPr>
          <p:cNvSpPr txBox="1"/>
          <p:nvPr/>
        </p:nvSpPr>
        <p:spPr>
          <a:xfrm>
            <a:off x="8716161" y="365125"/>
            <a:ext cx="176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(alpha=1)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9FA24E-9F78-8606-C391-9ED890C4E388}"/>
              </a:ext>
            </a:extLst>
          </p:cNvPr>
          <p:cNvSpPr txBox="1"/>
          <p:nvPr/>
        </p:nvSpPr>
        <p:spPr>
          <a:xfrm>
            <a:off x="8606501" y="3452068"/>
            <a:ext cx="216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Mixing (Alpha= .5)</a:t>
            </a:r>
          </a:p>
        </p:txBody>
      </p:sp>
      <p:sp>
        <p:nvSpPr>
          <p:cNvPr id="12" name="Equals 11">
            <a:extLst>
              <a:ext uri="{FF2B5EF4-FFF2-40B4-BE49-F238E27FC236}">
                <a16:creationId xmlns:a16="http://schemas.microsoft.com/office/drawing/2014/main" id="{5367049F-79B6-BDE2-DD09-B79135FBDA5A}"/>
              </a:ext>
            </a:extLst>
          </p:cNvPr>
          <p:cNvSpPr/>
          <p:nvPr/>
        </p:nvSpPr>
        <p:spPr>
          <a:xfrm>
            <a:off x="7122253" y="3229761"/>
            <a:ext cx="743387" cy="59163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couple of fighter jets flying in the sky&#10;&#10;Description automatically generated with medium confidence">
            <a:extLst>
              <a:ext uri="{FF2B5EF4-FFF2-40B4-BE49-F238E27FC236}">
                <a16:creationId xmlns:a16="http://schemas.microsoft.com/office/drawing/2014/main" id="{01C795E5-4E3F-C469-6671-3F2FD2098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53" y="2492136"/>
            <a:ext cx="2781526" cy="2066888"/>
          </a:xfrm>
          <a:prstGeom prst="rect">
            <a:avLst/>
          </a:prstGeom>
        </p:spPr>
      </p:pic>
      <p:pic>
        <p:nvPicPr>
          <p:cNvPr id="6" name="Picture 5" descr="A picture containing mountain, outdoor, sky, nature&#10;&#10;Description automatically generated">
            <a:extLst>
              <a:ext uri="{FF2B5EF4-FFF2-40B4-BE49-F238E27FC236}">
                <a16:creationId xmlns:a16="http://schemas.microsoft.com/office/drawing/2014/main" id="{81DFFC1A-B613-D47A-C0FD-1769C4F2F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581" y="2492136"/>
            <a:ext cx="2781526" cy="20828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281AEB-A187-5278-96B4-7EFC60167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160" y="744911"/>
            <a:ext cx="3129690" cy="23472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EE8C3B-C529-B259-FA63-67F688DAF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19" y="3765823"/>
            <a:ext cx="3486028" cy="261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01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119E1-3B64-9896-4D0B-DBBF0AAF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Test_06</a:t>
            </a:r>
          </a:p>
        </p:txBody>
      </p:sp>
      <p:sp>
        <p:nvSpPr>
          <p:cNvPr id="7" name="Plus Sign 6">
            <a:extLst>
              <a:ext uri="{FF2B5EF4-FFF2-40B4-BE49-F238E27FC236}">
                <a16:creationId xmlns:a16="http://schemas.microsoft.com/office/drawing/2014/main" id="{E1F2A263-4A84-D1C5-D3A3-5D73FB358215}"/>
              </a:ext>
            </a:extLst>
          </p:cNvPr>
          <p:cNvSpPr/>
          <p:nvPr/>
        </p:nvSpPr>
        <p:spPr>
          <a:xfrm>
            <a:off x="3642573" y="3143774"/>
            <a:ext cx="402672" cy="57045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78B484-E753-75AD-D41F-D547421C1E3E}"/>
              </a:ext>
            </a:extLst>
          </p:cNvPr>
          <p:cNvSpPr txBox="1"/>
          <p:nvPr/>
        </p:nvSpPr>
        <p:spPr>
          <a:xfrm>
            <a:off x="8716161" y="365125"/>
            <a:ext cx="176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(alpha=1)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9FA24E-9F78-8606-C391-9ED890C4E388}"/>
              </a:ext>
            </a:extLst>
          </p:cNvPr>
          <p:cNvSpPr txBox="1"/>
          <p:nvPr/>
        </p:nvSpPr>
        <p:spPr>
          <a:xfrm>
            <a:off x="8606501" y="3452068"/>
            <a:ext cx="216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Mixing (Alpha= .5)</a:t>
            </a:r>
          </a:p>
        </p:txBody>
      </p:sp>
      <p:sp>
        <p:nvSpPr>
          <p:cNvPr id="12" name="Equals 11">
            <a:extLst>
              <a:ext uri="{FF2B5EF4-FFF2-40B4-BE49-F238E27FC236}">
                <a16:creationId xmlns:a16="http://schemas.microsoft.com/office/drawing/2014/main" id="{5367049F-79B6-BDE2-DD09-B79135FBDA5A}"/>
              </a:ext>
            </a:extLst>
          </p:cNvPr>
          <p:cNvSpPr/>
          <p:nvPr/>
        </p:nvSpPr>
        <p:spPr>
          <a:xfrm>
            <a:off x="7122253" y="3229761"/>
            <a:ext cx="743387" cy="59163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B889D69-E23E-52E0-E240-5F7BEA7F8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44" y="2494214"/>
            <a:ext cx="2100628" cy="1915708"/>
          </a:xfrm>
          <a:prstGeom prst="rect">
            <a:avLst/>
          </a:prstGeom>
        </p:spPr>
      </p:pic>
      <p:pic>
        <p:nvPicPr>
          <p:cNvPr id="6" name="Picture 5" descr="A red brick wall&#10;&#10;Description automatically generated with medium confidence">
            <a:extLst>
              <a:ext uri="{FF2B5EF4-FFF2-40B4-BE49-F238E27FC236}">
                <a16:creationId xmlns:a16="http://schemas.microsoft.com/office/drawing/2014/main" id="{4D3C4885-C206-C852-A6D0-2BF736272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917" y="2214401"/>
            <a:ext cx="2646426" cy="26223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6C6A6D-93BB-C063-C4B7-47F8E2C36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724" y="759103"/>
            <a:ext cx="2401848" cy="23868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68D8F5-333A-E4F7-20D5-985F5A59B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7725" y="3821400"/>
            <a:ext cx="2401848" cy="25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90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119E1-3B64-9896-4D0B-DBBF0AAF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Test_07</a:t>
            </a:r>
          </a:p>
        </p:txBody>
      </p:sp>
      <p:sp>
        <p:nvSpPr>
          <p:cNvPr id="7" name="Plus Sign 6">
            <a:extLst>
              <a:ext uri="{FF2B5EF4-FFF2-40B4-BE49-F238E27FC236}">
                <a16:creationId xmlns:a16="http://schemas.microsoft.com/office/drawing/2014/main" id="{E1F2A263-4A84-D1C5-D3A3-5D73FB358215}"/>
              </a:ext>
            </a:extLst>
          </p:cNvPr>
          <p:cNvSpPr/>
          <p:nvPr/>
        </p:nvSpPr>
        <p:spPr>
          <a:xfrm>
            <a:off x="3642573" y="3143774"/>
            <a:ext cx="402672" cy="57045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78B484-E753-75AD-D41F-D547421C1E3E}"/>
              </a:ext>
            </a:extLst>
          </p:cNvPr>
          <p:cNvSpPr txBox="1"/>
          <p:nvPr/>
        </p:nvSpPr>
        <p:spPr>
          <a:xfrm>
            <a:off x="8716161" y="365125"/>
            <a:ext cx="176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(alpha=1)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9FA24E-9F78-8606-C391-9ED890C4E388}"/>
              </a:ext>
            </a:extLst>
          </p:cNvPr>
          <p:cNvSpPr txBox="1"/>
          <p:nvPr/>
        </p:nvSpPr>
        <p:spPr>
          <a:xfrm>
            <a:off x="8606501" y="3452068"/>
            <a:ext cx="216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Mixing (Alpha= .5)</a:t>
            </a:r>
          </a:p>
        </p:txBody>
      </p:sp>
      <p:sp>
        <p:nvSpPr>
          <p:cNvPr id="12" name="Equals 11">
            <a:extLst>
              <a:ext uri="{FF2B5EF4-FFF2-40B4-BE49-F238E27FC236}">
                <a16:creationId xmlns:a16="http://schemas.microsoft.com/office/drawing/2014/main" id="{5367049F-79B6-BDE2-DD09-B79135FBDA5A}"/>
              </a:ext>
            </a:extLst>
          </p:cNvPr>
          <p:cNvSpPr/>
          <p:nvPr/>
        </p:nvSpPr>
        <p:spPr>
          <a:xfrm>
            <a:off x="7122253" y="3229761"/>
            <a:ext cx="743387" cy="59163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rainbow in the sky&#10;&#10;Description automatically generated with medium confidence">
            <a:extLst>
              <a:ext uri="{FF2B5EF4-FFF2-40B4-BE49-F238E27FC236}">
                <a16:creationId xmlns:a16="http://schemas.microsoft.com/office/drawing/2014/main" id="{D8D5BA01-CDB1-C76C-3243-F61119A04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13" y="1974455"/>
            <a:ext cx="2065261" cy="3086022"/>
          </a:xfrm>
          <a:prstGeom prst="rect">
            <a:avLst/>
          </a:prstGeom>
        </p:spPr>
      </p:pic>
      <p:pic>
        <p:nvPicPr>
          <p:cNvPr id="6" name="Picture 5" descr="Palm trees on a beach&#10;&#10;Description automatically generated with medium confidence">
            <a:extLst>
              <a:ext uri="{FF2B5EF4-FFF2-40B4-BE49-F238E27FC236}">
                <a16:creationId xmlns:a16="http://schemas.microsoft.com/office/drawing/2014/main" id="{E2C2E394-9D68-8A2D-074A-50569DEBC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961" y="1907749"/>
            <a:ext cx="2619845" cy="33408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E4C0C9-87D8-CBCB-B51C-2A316BA1D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501" y="702098"/>
            <a:ext cx="1954635" cy="25447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DE4178-5D6A-75AA-CAA5-D8896E23F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296" y="3858617"/>
            <a:ext cx="2144206" cy="277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90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119E1-3B64-9896-4D0B-DBBF0AAF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Example</a:t>
            </a:r>
          </a:p>
        </p:txBody>
      </p:sp>
      <p:sp>
        <p:nvSpPr>
          <p:cNvPr id="7" name="Plus Sign 6">
            <a:extLst>
              <a:ext uri="{FF2B5EF4-FFF2-40B4-BE49-F238E27FC236}">
                <a16:creationId xmlns:a16="http://schemas.microsoft.com/office/drawing/2014/main" id="{E1F2A263-4A84-D1C5-D3A3-5D73FB358215}"/>
              </a:ext>
            </a:extLst>
          </p:cNvPr>
          <p:cNvSpPr/>
          <p:nvPr/>
        </p:nvSpPr>
        <p:spPr>
          <a:xfrm>
            <a:off x="3642573" y="3143774"/>
            <a:ext cx="402672" cy="57045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78B484-E753-75AD-D41F-D547421C1E3E}"/>
              </a:ext>
            </a:extLst>
          </p:cNvPr>
          <p:cNvSpPr txBox="1"/>
          <p:nvPr/>
        </p:nvSpPr>
        <p:spPr>
          <a:xfrm>
            <a:off x="8809151" y="243177"/>
            <a:ext cx="176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(alpha=1)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9FA24E-9F78-8606-C391-9ED890C4E388}"/>
              </a:ext>
            </a:extLst>
          </p:cNvPr>
          <p:cNvSpPr txBox="1"/>
          <p:nvPr/>
        </p:nvSpPr>
        <p:spPr>
          <a:xfrm>
            <a:off x="8720227" y="3636734"/>
            <a:ext cx="216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Mixing (Alpha= .5)</a:t>
            </a:r>
          </a:p>
        </p:txBody>
      </p:sp>
      <p:sp>
        <p:nvSpPr>
          <p:cNvPr id="12" name="Equals 11">
            <a:extLst>
              <a:ext uri="{FF2B5EF4-FFF2-40B4-BE49-F238E27FC236}">
                <a16:creationId xmlns:a16="http://schemas.microsoft.com/office/drawing/2014/main" id="{5367049F-79B6-BDE2-DD09-B79135FBDA5A}"/>
              </a:ext>
            </a:extLst>
          </p:cNvPr>
          <p:cNvSpPr/>
          <p:nvPr/>
        </p:nvSpPr>
        <p:spPr>
          <a:xfrm>
            <a:off x="7122253" y="3229761"/>
            <a:ext cx="743387" cy="59163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E35249-DBD3-C592-9F04-D5A3642BB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36" y="2460176"/>
            <a:ext cx="2902461" cy="19837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A9D9DD-4B41-DB18-BD5E-1AF98DE24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900" y="2437107"/>
            <a:ext cx="2771698" cy="19837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04AD9D0-DF1A-6A1C-E8EF-9986361AE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640" y="576723"/>
            <a:ext cx="3760324" cy="26979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2F1A4E1-88C3-A426-3F3A-5AE6961DC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980" y="3983772"/>
            <a:ext cx="3779346" cy="26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47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3246</TotalTime>
  <Words>342</Words>
  <Application>Microsoft Office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Programming Assignment 4 Report</vt:lpstr>
      <vt:lpstr>Test_01</vt:lpstr>
      <vt:lpstr>Test_02</vt:lpstr>
      <vt:lpstr>Test_03</vt:lpstr>
      <vt:lpstr>Test_04</vt:lpstr>
      <vt:lpstr>Test_05</vt:lpstr>
      <vt:lpstr>Test_06</vt:lpstr>
      <vt:lpstr>Test_07</vt:lpstr>
      <vt:lpstr>My Example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fghjsdfghdrfth</dc:title>
  <dc:creator>Thomas Cousins</dc:creator>
  <cp:lastModifiedBy>Thomas Cousins</cp:lastModifiedBy>
  <cp:revision>5</cp:revision>
  <dcterms:created xsi:type="dcterms:W3CDTF">2023-03-06T22:50:52Z</dcterms:created>
  <dcterms:modified xsi:type="dcterms:W3CDTF">2023-03-09T04:57:14Z</dcterms:modified>
</cp:coreProperties>
</file>